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7" r:id="rId3"/>
    <p:sldId id="314" r:id="rId4"/>
    <p:sldId id="313" r:id="rId5"/>
    <p:sldId id="281" r:id="rId6"/>
    <p:sldId id="288" r:id="rId7"/>
    <p:sldId id="291" r:id="rId8"/>
    <p:sldId id="296" r:id="rId9"/>
    <p:sldId id="284" r:id="rId10"/>
    <p:sldId id="311" r:id="rId11"/>
    <p:sldId id="297" r:id="rId12"/>
    <p:sldId id="298" r:id="rId13"/>
    <p:sldId id="283" r:id="rId14"/>
    <p:sldId id="286" r:id="rId15"/>
    <p:sldId id="301" r:id="rId16"/>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5-9-2020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5-9-2020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4</a:t>
            </a:fld>
            <a:endParaRPr lang="nl-NL"/>
          </a:p>
        </p:txBody>
      </p:sp>
    </p:spTree>
    <p:extLst>
      <p:ext uri="{BB962C8B-B14F-4D97-AF65-F5344CB8AC3E}">
        <p14:creationId xmlns:p14="http://schemas.microsoft.com/office/powerpoint/2010/main" val="1198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7</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5-9-2020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5-9-2020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5-9-2020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5-9-2020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5-9-2020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5-9-2020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5-9-2020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5-9-2020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5-9-2020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5-9-2020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5-9-2020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a:t>Uitrustingsstukken </a:t>
            </a:r>
            <a:r>
              <a:rPr lang="nl-NL" dirty="0"/>
              <a:t>kranen en wielladers</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a:t>Palletvorkeen</a:t>
            </a:r>
            <a:endParaRPr lang="nl-NL" dirty="0"/>
          </a:p>
        </p:txBody>
      </p:sp>
      <p:pic>
        <p:nvPicPr>
          <p:cNvPr id="4" name="Tijdelijke aanduiding voor inhoud 3">
            <a:extLst>
              <a:ext uri="{FF2B5EF4-FFF2-40B4-BE49-F238E27FC236}">
                <a16:creationId xmlns:a16="http://schemas.microsoft.com/office/drawing/2014/main" id="{FB41F251-0909-41CF-9110-1AA7B2739CD2}"/>
              </a:ext>
            </a:extLst>
          </p:cNvPr>
          <p:cNvPicPr>
            <a:picLocks noGrp="1" noChangeAspect="1"/>
          </p:cNvPicPr>
          <p:nvPr>
            <p:ph idx="1"/>
          </p:nvPr>
        </p:nvPicPr>
        <p:blipFill>
          <a:blip r:embed="rId2"/>
          <a:stretch>
            <a:fillRect/>
          </a:stretch>
        </p:blipFill>
        <p:spPr>
          <a:xfrm>
            <a:off x="3203849" y="2151974"/>
            <a:ext cx="3722414" cy="2595445"/>
          </a:xfrm>
          <a:prstGeom prst="rect">
            <a:avLst/>
          </a:prstGeom>
        </p:spPr>
      </p:pic>
    </p:spTree>
    <p:extLst>
      <p:ext uri="{BB962C8B-B14F-4D97-AF65-F5344CB8AC3E}">
        <p14:creationId xmlns:p14="http://schemas.microsoft.com/office/powerpoint/2010/main" val="277427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err="1"/>
              <a:t>Manbak</a:t>
            </a:r>
            <a:endParaRPr lang="nl-NL" dirty="0"/>
          </a:p>
        </p:txBody>
      </p:sp>
      <p:pic>
        <p:nvPicPr>
          <p:cNvPr id="4" name="Tijdelijke aanduiding voor inhoud 3">
            <a:extLst>
              <a:ext uri="{FF2B5EF4-FFF2-40B4-BE49-F238E27FC236}">
                <a16:creationId xmlns:a16="http://schemas.microsoft.com/office/drawing/2014/main" id="{C3160F2B-1AF6-4DA5-88A0-7FC3EBA34C9C}"/>
              </a:ext>
            </a:extLst>
          </p:cNvPr>
          <p:cNvPicPr>
            <a:picLocks noGrp="1" noChangeAspect="1"/>
          </p:cNvPicPr>
          <p:nvPr>
            <p:ph idx="1"/>
          </p:nvPr>
        </p:nvPicPr>
        <p:blipFill>
          <a:blip r:embed="rId2"/>
          <a:stretch>
            <a:fillRect/>
          </a:stretch>
        </p:blipFill>
        <p:spPr>
          <a:xfrm>
            <a:off x="3724275" y="1775619"/>
            <a:ext cx="1704975" cy="2009775"/>
          </a:xfrm>
          <a:prstGeom prst="rect">
            <a:avLst/>
          </a:prstGeom>
        </p:spPr>
      </p:pic>
    </p:spTree>
    <p:extLst>
      <p:ext uri="{BB962C8B-B14F-4D97-AF65-F5344CB8AC3E}">
        <p14:creationId xmlns:p14="http://schemas.microsoft.com/office/powerpoint/2010/main" val="312354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Houtgrijper met kettingzaag</a:t>
            </a:r>
          </a:p>
        </p:txBody>
      </p:sp>
      <p:pic>
        <p:nvPicPr>
          <p:cNvPr id="4" name="Tijdelijke aanduiding voor inhoud 3">
            <a:extLst>
              <a:ext uri="{FF2B5EF4-FFF2-40B4-BE49-F238E27FC236}">
                <a16:creationId xmlns:a16="http://schemas.microsoft.com/office/drawing/2014/main" id="{80B269A5-E755-4420-A801-83267CA475BF}"/>
              </a:ext>
            </a:extLst>
          </p:cNvPr>
          <p:cNvPicPr>
            <a:picLocks noGrp="1" noChangeAspect="1"/>
          </p:cNvPicPr>
          <p:nvPr>
            <p:ph idx="1"/>
          </p:nvPr>
        </p:nvPicPr>
        <p:blipFill>
          <a:blip r:embed="rId2"/>
          <a:stretch>
            <a:fillRect/>
          </a:stretch>
        </p:blipFill>
        <p:spPr>
          <a:xfrm>
            <a:off x="3124200" y="1675606"/>
            <a:ext cx="2905125" cy="2209800"/>
          </a:xfrm>
          <a:prstGeom prst="rect">
            <a:avLst/>
          </a:prstGeom>
        </p:spPr>
      </p:pic>
    </p:spTree>
    <p:extLst>
      <p:ext uri="{BB962C8B-B14F-4D97-AF65-F5344CB8AC3E}">
        <p14:creationId xmlns:p14="http://schemas.microsoft.com/office/powerpoint/2010/main" val="60027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nl-NL" dirty="0"/>
              <a:t>grondbak</a:t>
            </a:r>
          </a:p>
        </p:txBody>
      </p:sp>
      <p:pic>
        <p:nvPicPr>
          <p:cNvPr id="3" name="Tijdelijke aanduiding voor inhoud 2">
            <a:extLst>
              <a:ext uri="{FF2B5EF4-FFF2-40B4-BE49-F238E27FC236}">
                <a16:creationId xmlns:a16="http://schemas.microsoft.com/office/drawing/2014/main" id="{B8BA0EF9-6731-4170-AD47-1552D8997D7C}"/>
              </a:ext>
            </a:extLst>
          </p:cNvPr>
          <p:cNvPicPr>
            <a:picLocks noGrp="1" noChangeAspect="1"/>
          </p:cNvPicPr>
          <p:nvPr>
            <p:ph idx="1"/>
          </p:nvPr>
        </p:nvPicPr>
        <p:blipFill>
          <a:blip r:embed="rId2"/>
          <a:stretch>
            <a:fillRect/>
          </a:stretch>
        </p:blipFill>
        <p:spPr>
          <a:xfrm>
            <a:off x="3987800" y="2590006"/>
            <a:ext cx="2762250" cy="2143125"/>
          </a:xfrm>
          <a:prstGeom prst="rect">
            <a:avLst/>
          </a:prstGeom>
        </p:spPr>
      </p:pic>
    </p:spTree>
    <p:extLst>
      <p:ext uri="{BB962C8B-B14F-4D97-AF65-F5344CB8AC3E}">
        <p14:creationId xmlns:p14="http://schemas.microsoft.com/office/powerpoint/2010/main" val="348363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a:t>Hoogkiepbak</a:t>
            </a:r>
            <a:endParaRPr lang="nl-NL" dirty="0"/>
          </a:p>
        </p:txBody>
      </p:sp>
      <p:pic>
        <p:nvPicPr>
          <p:cNvPr id="4" name="Tijdelijke aanduiding voor inhoud 3">
            <a:extLst>
              <a:ext uri="{FF2B5EF4-FFF2-40B4-BE49-F238E27FC236}">
                <a16:creationId xmlns:a16="http://schemas.microsoft.com/office/drawing/2014/main" id="{5BEEC100-25A2-418C-AA5F-3B9678ACC58A}"/>
              </a:ext>
            </a:extLst>
          </p:cNvPr>
          <p:cNvPicPr>
            <a:picLocks noGrp="1" noChangeAspect="1"/>
          </p:cNvPicPr>
          <p:nvPr>
            <p:ph idx="1"/>
          </p:nvPr>
        </p:nvPicPr>
        <p:blipFill>
          <a:blip r:embed="rId2"/>
          <a:stretch>
            <a:fillRect/>
          </a:stretch>
        </p:blipFill>
        <p:spPr>
          <a:xfrm>
            <a:off x="2668587" y="2175669"/>
            <a:ext cx="5400675" cy="2971800"/>
          </a:xfrm>
          <a:prstGeom prst="rect">
            <a:avLst/>
          </a:prstGeom>
        </p:spPr>
      </p:pic>
    </p:spTree>
    <p:extLst>
      <p:ext uri="{BB962C8B-B14F-4D97-AF65-F5344CB8AC3E}">
        <p14:creationId xmlns:p14="http://schemas.microsoft.com/office/powerpoint/2010/main" val="151801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	Pallet vorken</a:t>
            </a:r>
          </a:p>
        </p:txBody>
      </p:sp>
      <p:sp>
        <p:nvSpPr>
          <p:cNvPr id="3" name="Tijdelijke aanduiding voor inhoud 2"/>
          <p:cNvSpPr>
            <a:spLocks noGrp="1"/>
          </p:cNvSpPr>
          <p:nvPr>
            <p:ph idx="1"/>
          </p:nvPr>
        </p:nvSpPr>
        <p:spPr/>
        <p:txBody>
          <a:bodyPr>
            <a:normAutofit/>
          </a:bodyPr>
          <a:lstStyle/>
          <a:p>
            <a:pPr marL="0" indent="0">
              <a:buNone/>
            </a:pPr>
            <a:br>
              <a:rPr lang="nl-NL" dirty="0"/>
            </a:br>
            <a:endParaRPr lang="nl-NL" dirty="0"/>
          </a:p>
          <a:p>
            <a:pPr marL="457200" lvl="1" indent="0">
              <a:buNone/>
            </a:pPr>
            <a:endParaRPr lang="nl-NL" dirty="0"/>
          </a:p>
        </p:txBody>
      </p:sp>
      <p:pic>
        <p:nvPicPr>
          <p:cNvPr id="4" name="Afbeelding 3">
            <a:extLst>
              <a:ext uri="{FF2B5EF4-FFF2-40B4-BE49-F238E27FC236}">
                <a16:creationId xmlns:a16="http://schemas.microsoft.com/office/drawing/2014/main" id="{47822710-E6B0-429E-A93D-7E980ABD71B0}"/>
              </a:ext>
            </a:extLst>
          </p:cNvPr>
          <p:cNvPicPr>
            <a:picLocks noChangeAspect="1"/>
          </p:cNvPicPr>
          <p:nvPr/>
        </p:nvPicPr>
        <p:blipFill>
          <a:blip r:embed="rId2"/>
          <a:stretch>
            <a:fillRect/>
          </a:stretch>
        </p:blipFill>
        <p:spPr>
          <a:xfrm>
            <a:off x="3248024" y="1916832"/>
            <a:ext cx="3672481" cy="2364655"/>
          </a:xfrm>
          <a:prstGeom prst="rect">
            <a:avLst/>
          </a:prstGeom>
        </p:spPr>
      </p:pic>
    </p:spTree>
    <p:extLst>
      <p:ext uri="{BB962C8B-B14F-4D97-AF65-F5344CB8AC3E}">
        <p14:creationId xmlns:p14="http://schemas.microsoft.com/office/powerpoint/2010/main" val="25708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Graaf of </a:t>
            </a:r>
            <a:r>
              <a:rPr lang="nl-NL" dirty="0" err="1"/>
              <a:t>spitbak</a:t>
            </a:r>
            <a:endParaRPr lang="nl-NL" dirty="0"/>
          </a:p>
        </p:txBody>
      </p:sp>
      <p:sp>
        <p:nvSpPr>
          <p:cNvPr id="3" name="Tijdelijke aanduiding voor inhoud 2"/>
          <p:cNvSpPr>
            <a:spLocks noGrp="1"/>
          </p:cNvSpPr>
          <p:nvPr>
            <p:ph idx="1"/>
          </p:nvPr>
        </p:nvSpPr>
        <p:spPr/>
        <p:txBody>
          <a:bodyPr/>
          <a:lstStyle/>
          <a:p>
            <a:pPr marL="0" indent="0">
              <a:buNone/>
            </a:pPr>
            <a:endParaRPr lang="nl-NL" dirty="0"/>
          </a:p>
          <a:p>
            <a:endParaRPr lang="nl-NL" dirty="0"/>
          </a:p>
        </p:txBody>
      </p:sp>
      <p:pic>
        <p:nvPicPr>
          <p:cNvPr id="4" name="Afbeelding 3">
            <a:extLst>
              <a:ext uri="{FF2B5EF4-FFF2-40B4-BE49-F238E27FC236}">
                <a16:creationId xmlns:a16="http://schemas.microsoft.com/office/drawing/2014/main" id="{1E11169D-EAD4-4E26-BF4A-D05A1B8F675F}"/>
              </a:ext>
            </a:extLst>
          </p:cNvPr>
          <p:cNvPicPr>
            <a:picLocks noChangeAspect="1"/>
          </p:cNvPicPr>
          <p:nvPr/>
        </p:nvPicPr>
        <p:blipFill>
          <a:blip r:embed="rId2"/>
          <a:stretch>
            <a:fillRect/>
          </a:stretch>
        </p:blipFill>
        <p:spPr>
          <a:xfrm>
            <a:off x="3491880" y="1870601"/>
            <a:ext cx="3960440" cy="3135349"/>
          </a:xfrm>
          <a:prstGeom prst="rect">
            <a:avLst/>
          </a:prstGeom>
        </p:spPr>
      </p:pic>
    </p:spTree>
    <p:extLst>
      <p:ext uri="{BB962C8B-B14F-4D97-AF65-F5344CB8AC3E}">
        <p14:creationId xmlns:p14="http://schemas.microsoft.com/office/powerpoint/2010/main" val="233121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Puinriek</a:t>
            </a:r>
          </a:p>
        </p:txBody>
      </p:sp>
      <p:pic>
        <p:nvPicPr>
          <p:cNvPr id="4" name="Tijdelijke aanduiding voor inhoud 3">
            <a:extLst>
              <a:ext uri="{FF2B5EF4-FFF2-40B4-BE49-F238E27FC236}">
                <a16:creationId xmlns:a16="http://schemas.microsoft.com/office/drawing/2014/main" id="{04FE9C97-617B-4D7C-8C14-33826D5F372D}"/>
              </a:ext>
            </a:extLst>
          </p:cNvPr>
          <p:cNvPicPr>
            <a:picLocks noGrp="1" noChangeAspect="1"/>
          </p:cNvPicPr>
          <p:nvPr>
            <p:ph idx="1"/>
          </p:nvPr>
        </p:nvPicPr>
        <p:blipFill>
          <a:blip r:embed="rId2"/>
          <a:stretch>
            <a:fillRect/>
          </a:stretch>
        </p:blipFill>
        <p:spPr>
          <a:xfrm>
            <a:off x="3563888" y="1844824"/>
            <a:ext cx="3765605" cy="3352936"/>
          </a:xfrm>
          <a:prstGeom prst="rect">
            <a:avLst/>
          </a:prstGeom>
        </p:spPr>
      </p:pic>
    </p:spTree>
    <p:extLst>
      <p:ext uri="{BB962C8B-B14F-4D97-AF65-F5344CB8AC3E}">
        <p14:creationId xmlns:p14="http://schemas.microsoft.com/office/powerpoint/2010/main" val="104194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Slotenbak</a:t>
            </a:r>
          </a:p>
        </p:txBody>
      </p:sp>
      <p:pic>
        <p:nvPicPr>
          <p:cNvPr id="4" name="Tijdelijke aanduiding voor inhoud 3">
            <a:extLst>
              <a:ext uri="{FF2B5EF4-FFF2-40B4-BE49-F238E27FC236}">
                <a16:creationId xmlns:a16="http://schemas.microsoft.com/office/drawing/2014/main" id="{C0DD808B-6454-4334-98FF-6533655C3E95}"/>
              </a:ext>
            </a:extLst>
          </p:cNvPr>
          <p:cNvPicPr>
            <a:picLocks noGrp="1" noChangeAspect="1"/>
          </p:cNvPicPr>
          <p:nvPr>
            <p:ph idx="1"/>
          </p:nvPr>
        </p:nvPicPr>
        <p:blipFill>
          <a:blip r:embed="rId3"/>
          <a:stretch>
            <a:fillRect/>
          </a:stretch>
        </p:blipFill>
        <p:spPr>
          <a:xfrm>
            <a:off x="3347864" y="2548607"/>
            <a:ext cx="3298331" cy="2415679"/>
          </a:xfrm>
          <a:prstGeom prst="rect">
            <a:avLst/>
          </a:prstGeom>
        </p:spPr>
      </p:pic>
    </p:spTree>
    <p:extLst>
      <p:ext uri="{BB962C8B-B14F-4D97-AF65-F5344CB8AC3E}">
        <p14:creationId xmlns:p14="http://schemas.microsoft.com/office/powerpoint/2010/main" val="387487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Kantelbak</a:t>
            </a:r>
          </a:p>
        </p:txBody>
      </p:sp>
      <p:pic>
        <p:nvPicPr>
          <p:cNvPr id="3" name="Tijdelijke aanduiding voor inhoud 2">
            <a:extLst>
              <a:ext uri="{FF2B5EF4-FFF2-40B4-BE49-F238E27FC236}">
                <a16:creationId xmlns:a16="http://schemas.microsoft.com/office/drawing/2014/main" id="{F9F5BB8C-38CD-4B2D-8A0C-CA1A93CFBD5E}"/>
              </a:ext>
            </a:extLst>
          </p:cNvPr>
          <p:cNvPicPr>
            <a:picLocks noGrp="1" noChangeAspect="1"/>
          </p:cNvPicPr>
          <p:nvPr>
            <p:ph idx="1"/>
          </p:nvPr>
        </p:nvPicPr>
        <p:blipFill>
          <a:blip r:embed="rId2"/>
          <a:stretch>
            <a:fillRect/>
          </a:stretch>
        </p:blipFill>
        <p:spPr>
          <a:xfrm>
            <a:off x="3635896" y="2348880"/>
            <a:ext cx="3049231" cy="2510358"/>
          </a:xfrm>
          <a:prstGeom prst="rect">
            <a:avLst/>
          </a:prstGeom>
        </p:spPr>
      </p:pic>
    </p:spTree>
    <p:extLst>
      <p:ext uri="{BB962C8B-B14F-4D97-AF65-F5344CB8AC3E}">
        <p14:creationId xmlns:p14="http://schemas.microsoft.com/office/powerpoint/2010/main" val="333397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Taludbak</a:t>
            </a:r>
          </a:p>
        </p:txBody>
      </p:sp>
      <p:pic>
        <p:nvPicPr>
          <p:cNvPr id="4" name="Tijdelijke aanduiding voor inhoud 3">
            <a:extLst>
              <a:ext uri="{FF2B5EF4-FFF2-40B4-BE49-F238E27FC236}">
                <a16:creationId xmlns:a16="http://schemas.microsoft.com/office/drawing/2014/main" id="{04B1ABB7-8FDF-404E-851C-A52545A7B992}"/>
              </a:ext>
            </a:extLst>
          </p:cNvPr>
          <p:cNvPicPr>
            <a:picLocks noGrp="1" noChangeAspect="1"/>
          </p:cNvPicPr>
          <p:nvPr>
            <p:ph idx="1"/>
          </p:nvPr>
        </p:nvPicPr>
        <p:blipFill>
          <a:blip r:embed="rId2"/>
          <a:stretch>
            <a:fillRect/>
          </a:stretch>
        </p:blipFill>
        <p:spPr>
          <a:xfrm>
            <a:off x="3563888" y="1988840"/>
            <a:ext cx="3403096" cy="2588270"/>
          </a:xfrm>
          <a:prstGeom prst="rect">
            <a:avLst/>
          </a:prstGeom>
        </p:spPr>
      </p:pic>
    </p:spTree>
    <p:extLst>
      <p:ext uri="{BB962C8B-B14F-4D97-AF65-F5344CB8AC3E}">
        <p14:creationId xmlns:p14="http://schemas.microsoft.com/office/powerpoint/2010/main" val="336424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Sloop sorteergrijper</a:t>
            </a:r>
          </a:p>
        </p:txBody>
      </p:sp>
      <p:pic>
        <p:nvPicPr>
          <p:cNvPr id="6" name="Tijdelijke aanduiding voor inhoud 5">
            <a:extLst>
              <a:ext uri="{FF2B5EF4-FFF2-40B4-BE49-F238E27FC236}">
                <a16:creationId xmlns:a16="http://schemas.microsoft.com/office/drawing/2014/main" id="{59DD4134-E706-4005-BBCC-7A2D93E31DE0}"/>
              </a:ext>
            </a:extLst>
          </p:cNvPr>
          <p:cNvPicPr>
            <a:picLocks noGrp="1" noChangeAspect="1"/>
          </p:cNvPicPr>
          <p:nvPr>
            <p:ph idx="1"/>
          </p:nvPr>
        </p:nvPicPr>
        <p:blipFill>
          <a:blip r:embed="rId3"/>
          <a:stretch>
            <a:fillRect/>
          </a:stretch>
        </p:blipFill>
        <p:spPr>
          <a:xfrm>
            <a:off x="3995936" y="1988840"/>
            <a:ext cx="2609899" cy="2748888"/>
          </a:xfrm>
          <a:prstGeom prst="rect">
            <a:avLst/>
          </a:prstGeom>
        </p:spPr>
      </p:pic>
    </p:spTree>
    <p:extLst>
      <p:ext uri="{BB962C8B-B14F-4D97-AF65-F5344CB8AC3E}">
        <p14:creationId xmlns:p14="http://schemas.microsoft.com/office/powerpoint/2010/main" val="299448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err="1"/>
              <a:t>Tiltrotator</a:t>
            </a:r>
            <a:r>
              <a:rPr lang="nl-NL" dirty="0"/>
              <a:t> ( draai kantelstuk )</a:t>
            </a:r>
          </a:p>
        </p:txBody>
      </p:sp>
      <p:pic>
        <p:nvPicPr>
          <p:cNvPr id="4" name="Tijdelijke aanduiding voor inhoud 3">
            <a:extLst>
              <a:ext uri="{FF2B5EF4-FFF2-40B4-BE49-F238E27FC236}">
                <a16:creationId xmlns:a16="http://schemas.microsoft.com/office/drawing/2014/main" id="{2E5A918D-B577-4EAC-A002-5083FFE03094}"/>
              </a:ext>
            </a:extLst>
          </p:cNvPr>
          <p:cNvPicPr>
            <a:picLocks noGrp="1" noChangeAspect="1"/>
          </p:cNvPicPr>
          <p:nvPr>
            <p:ph idx="1"/>
          </p:nvPr>
        </p:nvPicPr>
        <p:blipFill>
          <a:blip r:embed="rId2"/>
          <a:stretch>
            <a:fillRect/>
          </a:stretch>
        </p:blipFill>
        <p:spPr>
          <a:xfrm>
            <a:off x="3635896" y="2381095"/>
            <a:ext cx="2840211" cy="2988827"/>
          </a:xfrm>
          <a:prstGeom prst="rect">
            <a:avLst/>
          </a:prstGeom>
        </p:spPr>
      </p:pic>
    </p:spTree>
    <p:extLst>
      <p:ext uri="{BB962C8B-B14F-4D97-AF65-F5344CB8AC3E}">
        <p14:creationId xmlns:p14="http://schemas.microsoft.com/office/powerpoint/2010/main" val="268672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Maaikorf</a:t>
            </a:r>
          </a:p>
        </p:txBody>
      </p:sp>
      <p:pic>
        <p:nvPicPr>
          <p:cNvPr id="4" name="Tijdelijke aanduiding voor inhoud 3">
            <a:extLst>
              <a:ext uri="{FF2B5EF4-FFF2-40B4-BE49-F238E27FC236}">
                <a16:creationId xmlns:a16="http://schemas.microsoft.com/office/drawing/2014/main" id="{89AE1039-BA25-4FFC-A9A3-469335022F12}"/>
              </a:ext>
            </a:extLst>
          </p:cNvPr>
          <p:cNvPicPr>
            <a:picLocks noGrp="1" noChangeAspect="1"/>
          </p:cNvPicPr>
          <p:nvPr>
            <p:ph idx="1"/>
          </p:nvPr>
        </p:nvPicPr>
        <p:blipFill>
          <a:blip r:embed="rId2"/>
          <a:stretch>
            <a:fillRect/>
          </a:stretch>
        </p:blipFill>
        <p:spPr>
          <a:xfrm>
            <a:off x="3851920" y="2293759"/>
            <a:ext cx="3024336" cy="2834325"/>
          </a:xfrm>
          <a:prstGeom prst="rect">
            <a:avLst/>
          </a:prstGeom>
        </p:spPr>
      </p:pic>
    </p:spTree>
    <p:extLst>
      <p:ext uri="{BB962C8B-B14F-4D97-AF65-F5344CB8AC3E}">
        <p14:creationId xmlns:p14="http://schemas.microsoft.com/office/powerpoint/2010/main" val="256016072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2600</TotalTime>
  <Words>416</Words>
  <Application>Microsoft Office PowerPoint</Application>
  <PresentationFormat>Diavoorstelling (4:3)</PresentationFormat>
  <Paragraphs>38</Paragraphs>
  <Slides>15</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Kantoorthema</vt:lpstr>
      <vt:lpstr>Uitrustingsstukken kranen en wielladers</vt:lpstr>
      <vt:lpstr>Graaf of spitbak</vt:lpstr>
      <vt:lpstr>Puinriek</vt:lpstr>
      <vt:lpstr>Slotenbak</vt:lpstr>
      <vt:lpstr>Kantelbak</vt:lpstr>
      <vt:lpstr>Taludbak</vt:lpstr>
      <vt:lpstr>Sloop sorteergrijper</vt:lpstr>
      <vt:lpstr> Tiltrotator ( draai kantelstuk )</vt:lpstr>
      <vt:lpstr> Maaikorf</vt:lpstr>
      <vt:lpstr>Palletvorkeen</vt:lpstr>
      <vt:lpstr> Manbak</vt:lpstr>
      <vt:lpstr> Houtgrijper met kettingzaag</vt:lpstr>
      <vt:lpstr>grondbak</vt:lpstr>
      <vt:lpstr>Hoogkiepbak</vt:lpstr>
      <vt:lpstr>  Pallet vorken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157</cp:revision>
  <cp:lastPrinted>2015-09-16T11:22:19Z</cp:lastPrinted>
  <dcterms:created xsi:type="dcterms:W3CDTF">2013-11-15T15:05:42Z</dcterms:created>
  <dcterms:modified xsi:type="dcterms:W3CDTF">2020-09-05T18:11:07Z</dcterms:modified>
</cp:coreProperties>
</file>